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40"/>
  </p:notesMasterIdLst>
  <p:sldIdLst>
    <p:sldId id="440" r:id="rId17"/>
    <p:sldId id="449" r:id="rId18"/>
    <p:sldId id="441" r:id="rId19"/>
    <p:sldId id="448" r:id="rId20"/>
    <p:sldId id="410" r:id="rId21"/>
    <p:sldId id="320" r:id="rId22"/>
    <p:sldId id="323" r:id="rId23"/>
    <p:sldId id="437" r:id="rId24"/>
    <p:sldId id="322" r:id="rId25"/>
    <p:sldId id="438" r:id="rId26"/>
    <p:sldId id="321" r:id="rId27"/>
    <p:sldId id="411" r:id="rId28"/>
    <p:sldId id="324" r:id="rId29"/>
    <p:sldId id="439" r:id="rId30"/>
    <p:sldId id="325" r:id="rId31"/>
    <p:sldId id="412" r:id="rId32"/>
    <p:sldId id="327" r:id="rId33"/>
    <p:sldId id="442" r:id="rId34"/>
    <p:sldId id="443" r:id="rId35"/>
    <p:sldId id="444" r:id="rId36"/>
    <p:sldId id="445" r:id="rId37"/>
    <p:sldId id="446" r:id="rId38"/>
    <p:sldId id="44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rascope.bmp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67000" y="4038600"/>
            <a:ext cx="3810000" cy="281940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381000" y="457200"/>
            <a:ext cx="8382000" cy="3657600"/>
          </a:xfrm>
        </p:spPr>
        <p:txBody>
          <a:bodyPr>
            <a:normAutofit/>
          </a:bodyPr>
          <a:lstStyle/>
          <a:p>
            <a:pPr algn="ctr"/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AÔ-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hn-izmkw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kXy-hn-iz-k-¯n\p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tNcm-¯Xpw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ASn-Øm-\-c-ln-X-hp-amb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Imcy-§-fn-epÅ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hnizm-k-amWv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AÔ-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hn-izm-kw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ajn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-t\m-«w, {]iv\w-h-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bv¡Â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iIp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\wt\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m¡Â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PmXIw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m¡Â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sbÃmw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CXnÂs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¸-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mhn-sb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Adn-bp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\S-¯p¶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ssIt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\m-«w, ]£n-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im-kv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\£-{X-^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-§n-b-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{]am-W-¯n\v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asphemy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3429000"/>
            <a:ext cx="5410200" cy="342900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304800"/>
            <a:ext cx="7924800" cy="3429000"/>
          </a:xfrm>
        </p:spPr>
        <p:txBody>
          <a:bodyPr>
            <a:normAutofit/>
          </a:bodyPr>
          <a:lstStyle/>
          <a:p>
            <a:pPr algn="ctr"/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\nµ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IqZm-i-IÄ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Atbm-Ky-X-tbmsS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cn-IÀaw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sN¿p-¶-Xpw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Ah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kzoI-cn-¡p-¶Xpw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ssZh-\n-µ-bm-Wv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-X-am-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GsX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-¦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hyàn-tb-tbm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Øe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-t¯-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A]m-am-\n-¡p-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Aip-²-am-¡p-¶-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Xpw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-\n-µm-]-c-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]m]-am-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228600" y="152400"/>
            <a:ext cx="8534400" cy="5867400"/>
          </a:xfrm>
        </p:spPr>
        <p:txBody>
          <a:bodyPr>
            <a:normAutofit/>
          </a:bodyPr>
          <a:lstStyle/>
          <a:p>
            <a:pPr algn="ctr"/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km¯m³]q-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Pbpw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kv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ncn-än-khpw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ssZh-s¯bpw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hnip-²-scbpw hnip²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-fn-¨p-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sIm­pw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Zpjv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hÀ¯n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sNbvXp-sIm­pw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km¯ms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[n-¡p-¶-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km¯m³]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-¨-t]m-b-h-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Bßm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a{´ -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X-{´-§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fneqsS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-s¸-Sp-¯n,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CjvS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-cy-§Ä km[n-¡m-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sa¶p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IcpXn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{]hr-¯n-I-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ncn-än-kw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lr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-Z-b-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t¯msS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-[n-¡p-¶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Xnepw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\s½ XS-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-¶p.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AXpsIm­mWv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sbÃmw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-\n-µm-]-c-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]m]-§-fm-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-¯o-cp-¶-Xv.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6" name="Picture 5" descr="spiritism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5103935"/>
            <a:ext cx="1600200" cy="17540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381000"/>
            <a:ext cx="79248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ssZhnI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pWy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-X-¯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ASn-Øm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-I-]p-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hnizm-khpw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Xym-ibpw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lhpw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 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hnizmkw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kzbw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shfn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-s¸-Sp-¯p¶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k¼qÀ®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kaÀ¸-W-¯n-eqsS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a\p-jy³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Xyp-¯-c-amWv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hnizm-kw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faith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9284" y="4038600"/>
            <a:ext cx="4196316" cy="2819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457200"/>
            <a:ext cx="7924800" cy="2743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    {]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Xymi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kÀh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-à\pw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Imcp-Wy-hm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hmKvZm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hniz-kvX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Ir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A\p-{K-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Xcp-sa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D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¯-a-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[y-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Xymi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AYhm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ic-Ww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ncmi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Xym-ibv¡v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FXn-cmb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]m]-am-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hop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8138" y="3352800"/>
            <a:ext cx="3632662" cy="3505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457200"/>
            <a:ext cx="7924800" cy="2133600"/>
          </a:xfrm>
        </p:spPr>
        <p:txBody>
          <a:bodyPr>
            <a:normAutofit/>
          </a:bodyPr>
          <a:lstStyle/>
          <a:p>
            <a:pPr algn="ctr"/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kvt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lw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FÃm-änepw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cn-bmbn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ssZh-s¯bpw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Xs¶-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t¸m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-se-Xs¶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-Å-h-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scbpw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-¡phm³ \s½ {]m]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vX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-cm-¡p¶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-I-]p-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lov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2590800"/>
            <a:ext cx="5181600" cy="426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457200" y="228600"/>
            <a:ext cx="8229600" cy="304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ssZhmcm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-[\ \½psS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ISa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-k-¯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Im-i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IqSn-bmWv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°-\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-s¯-b-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ÃmsX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-´n-s\-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-¦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-[n-¡m-\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{]tem-`-\-§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\mw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-Po-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At¸mÄ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Xta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]men-¡m³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Ign-bq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worship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200400"/>
            <a:ext cx="4770783" cy="3657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457200" y="228600"/>
            <a:ext cx="8077200" cy="6400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hnip-²-tcm-SpÅ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hW¡w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Ffn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-a-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bpÅ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lrZ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-b-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t¯msS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IÀ¯m-hpw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, {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kjvSmhpw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-]m-e-I-\p-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AwKo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-¡p-I. 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qÀ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®-a-\-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tÊmsS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Ahn-Sps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-[n-¡p-I,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kÀhm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-ß\m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Ahn-Sps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-¡p-I,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Pohn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-X -¯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ep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-S-\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ofw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-¯n\v {]Y-a-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Øm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\w 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ÂIpI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Ch-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H¶mw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{]am-W-¯n-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eqsS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\t½mSv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Bh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iy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-s¸-Sp¶ {][m-\-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-cy-§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Ä</a:t>
            </a:r>
          </a:p>
          <a:p>
            <a:pPr algn="just"/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hnip-²-cpsS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Xncp-kz-cq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-]-§Ä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Øm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]n-¡m-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dp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-­v.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AXv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-[n-¡p-¶-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-\-Ã,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hW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-§p-¶-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\pw _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lp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-am-\n-¡p-¶-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-\p-am-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hnip-²-cpsS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Pohn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-X-s¯-¡p-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dn¨v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 HmÀ½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DWÀ¯p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-¶-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-\pw, Ah-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cpsS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amXrI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 A\p-I-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cn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-¡p-¶-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\pw am²yØyw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bmNn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-¡p-¶-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\pw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AXv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 \s½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klm-bn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-¡pw.- 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A-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hnip-²-tcm-SpÅ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hW¡w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{K-lm-cm-[-\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tbm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H¶mw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{]am-W-¯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ewL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-\tam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BIp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-¶n-Ã.</a:t>
            </a:r>
            <a:endParaRPr lang="en-US" sz="28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28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28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28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28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28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A§sb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ssZhhpambn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FÃmbvt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mgpw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]dbphm³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67000" y="685800"/>
            <a:ext cx="57912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(h-©n-¸m-«v)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H¶mw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nbaw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HmXo-Sp¶p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n¶psS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ssZhw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IÀ¯m-hs</a:t>
            </a:r>
            <a:r>
              <a:rPr lang="en-AU" sz="2500" b="1" dirty="0">
                <a:latin typeface="ML-Aathira" pitchFamily="82" charset="0"/>
              </a:rPr>
              <a:t>{X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F¶psS</a:t>
            </a:r>
            <a:r>
              <a:rPr lang="en-AU" sz="2500" b="1" dirty="0">
                <a:latin typeface="ML-Aathira" pitchFamily="82" charset="0"/>
              </a:rPr>
              <a:t> \mY³ </a:t>
            </a:r>
            <a:r>
              <a:rPr lang="en-AU" sz="2500" b="1" dirty="0" err="1">
                <a:latin typeface="ML-Aathira" pitchFamily="82" charset="0"/>
              </a:rPr>
              <a:t>F¶psS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kÀÆm</a:t>
            </a:r>
            <a:r>
              <a:rPr lang="en-AU" sz="2500" b="1" dirty="0">
                <a:latin typeface="ML-Aathira" pitchFamily="82" charset="0"/>
              </a:rPr>
              <a:t>-[n-]-\</a:t>
            </a:r>
            <a:r>
              <a:rPr lang="en-AU" sz="2500" b="1" dirty="0" err="1">
                <a:latin typeface="ML-Aathira" pitchFamily="82" charset="0"/>
              </a:rPr>
              <a:t>tÃm</a:t>
            </a:r>
            <a:endParaRPr lang="en-AU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kz</a:t>
            </a:r>
            <a:r>
              <a:rPr lang="en-AU" sz="2500" b="1" dirty="0">
                <a:latin typeface="ML-Aathira" pitchFamily="82" charset="0"/>
              </a:rPr>
              <a:t>´-P-\s¯ </a:t>
            </a:r>
            <a:r>
              <a:rPr lang="en-AU" sz="2500" b="1" dirty="0" err="1">
                <a:latin typeface="ML-Aathira" pitchFamily="82" charset="0"/>
              </a:rPr>
              <a:t>tamNn-X-cm¡n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hmKvZm-\-¯mÂ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ap</a:t>
            </a:r>
            <a:r>
              <a:rPr lang="en-AU" sz="2500" b="1" dirty="0">
                <a:latin typeface="ML-Aathira" pitchFamily="82" charset="0"/>
              </a:rPr>
              <a:t>{Zn-X-</a:t>
            </a:r>
            <a:r>
              <a:rPr lang="en-AU" sz="2500" b="1" dirty="0" err="1">
                <a:latin typeface="ML-Aathira" pitchFamily="82" charset="0"/>
              </a:rPr>
              <a:t>am¡n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F¶pw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n§Ä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F¶psS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a¡Ä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hÕ-e-X-\-b-·mÀ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hnizm-k-¯nÂ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hn\-bm-\zn-X-cmbv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Bcm</a:t>
            </a:r>
            <a:r>
              <a:rPr lang="en-AU" sz="2500" b="1" dirty="0">
                <a:latin typeface="ML-Aathira" pitchFamily="82" charset="0"/>
              </a:rPr>
              <a:t>-</a:t>
            </a:r>
            <a:r>
              <a:rPr lang="en-AU" sz="2500" b="1" dirty="0" smtClean="0">
                <a:latin typeface="ML-Aathira" pitchFamily="82" charset="0"/>
              </a:rPr>
              <a:t>[-\-</a:t>
            </a:r>
            <a:r>
              <a:rPr lang="en-AU" sz="2500" b="1" dirty="0" err="1">
                <a:latin typeface="ML-Aathira" pitchFamily="82" charset="0"/>
              </a:rPr>
              <a:t>bn</a:t>
            </a:r>
            <a:r>
              <a:rPr lang="en-AU" sz="2500" b="1" dirty="0">
                <a:latin typeface="ML-Aathira" pitchFamily="82" charset="0"/>
              </a:rPr>
              <a:t>-h-</a:t>
            </a:r>
            <a:r>
              <a:rPr lang="en-AU" sz="2500" b="1" dirty="0" err="1">
                <a:latin typeface="ML-Aathira" pitchFamily="82" charset="0"/>
              </a:rPr>
              <a:t>tc</a:t>
            </a:r>
            <a:r>
              <a:rPr lang="en-AU" sz="2500" b="1" dirty="0">
                <a:latin typeface="ML-Aathira" pitchFamily="82" charset="0"/>
              </a:rPr>
              <a:t>-Io-</a:t>
            </a:r>
            <a:r>
              <a:rPr lang="en-AU" sz="2500" b="1" dirty="0" err="1">
                <a:latin typeface="ML-Aathira" pitchFamily="82" charset="0"/>
              </a:rPr>
              <a:t>Sp¶p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{]</a:t>
            </a:r>
            <a:r>
              <a:rPr lang="en-AU" sz="2500" b="1" dirty="0" err="1">
                <a:latin typeface="ML-Aathira" pitchFamily="82" charset="0"/>
              </a:rPr>
              <a:t>Xym-i-tbmsS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kvt\l-¯n-I-hnÂ</a:t>
            </a:r>
            <a:r>
              <a:rPr lang="en-AU" sz="2500" b="1" dirty="0">
                <a:latin typeface="ML-Aathira" pitchFamily="82" charset="0"/>
              </a:rPr>
              <a:t> </a:t>
            </a: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Pohn</a:t>
            </a:r>
            <a:r>
              <a:rPr lang="en-AU" sz="2500" b="1" dirty="0">
                <a:latin typeface="ML-Aathira" pitchFamily="82" charset="0"/>
              </a:rPr>
              <a:t>-¨o-Sp-¶p.</a:t>
            </a:r>
            <a:endParaRPr lang="en-US" sz="2500" b="1" dirty="0">
              <a:latin typeface="ML-Aathira" pitchFamily="82" charset="0"/>
            </a:endParaRPr>
          </a:p>
          <a:p>
            <a:endParaRPr lang="en-US" sz="2800" dirty="0">
              <a:latin typeface="ML-IndulekhaHeavy" pitchFamily="82" charset="0"/>
            </a:endParaRPr>
          </a:p>
          <a:p>
            <a:pPr>
              <a:buNone/>
            </a:pPr>
            <a:endParaRPr lang="en-US" sz="2800" dirty="0">
              <a:latin typeface="ML-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 smtClean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IÀ¯mhmb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ssZhw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ssZh</a:t>
            </a:r>
            <a:r>
              <a:rPr lang="en-US" sz="2500" b="1" dirty="0" smtClean="0">
                <a:latin typeface="ML-Aathira" pitchFamily="82" charset="0"/>
              </a:rPr>
              <a:t>\maw </a:t>
            </a:r>
            <a:r>
              <a:rPr lang="en-US" sz="2500" b="1" dirty="0" err="1" smtClean="0">
                <a:latin typeface="ML-Aathira" pitchFamily="82" charset="0"/>
              </a:rPr>
              <a:t>Bcm</a:t>
            </a:r>
            <a:r>
              <a:rPr lang="en-US" sz="2500" b="1" dirty="0" smtClean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IÀ¯mhnsâ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Znhkw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amXm</a:t>
            </a:r>
            <a:r>
              <a:rPr lang="en-US" sz="2500" b="1" dirty="0" smtClean="0">
                <a:latin typeface="ML-Aathira" pitchFamily="82" charset="0"/>
              </a:rPr>
              <a:t>]</a:t>
            </a:r>
            <a:r>
              <a:rPr lang="en-US" sz="2500" b="1" dirty="0" err="1" smtClean="0">
                <a:latin typeface="ML-Aathira" pitchFamily="82" charset="0"/>
              </a:rPr>
              <a:t>nXm¡sf</a:t>
            </a:r>
            <a:r>
              <a:rPr lang="en-US" sz="2500" b="1" dirty="0" smtClean="0">
                <a:latin typeface="ML-Aathira" pitchFamily="82" charset="0"/>
              </a:rPr>
              <a:t> _</a:t>
            </a:r>
            <a:r>
              <a:rPr lang="en-US" sz="2500" b="1" dirty="0" err="1" smtClean="0">
                <a:latin typeface="ML-Aathira" pitchFamily="82" charset="0"/>
              </a:rPr>
              <a:t>lpam</a:t>
            </a:r>
            <a:r>
              <a:rPr lang="en-US" sz="2500" b="1" dirty="0" smtClean="0">
                <a:latin typeface="ML-Aathira" pitchFamily="82" charset="0"/>
              </a:rPr>
              <a:t>\</a:t>
            </a:r>
            <a:r>
              <a:rPr lang="en-US" sz="2500" b="1" dirty="0" err="1" smtClean="0">
                <a:latin typeface="ML-Aathira" pitchFamily="82" charset="0"/>
              </a:rPr>
              <a:t>n¡Ww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Poh³ </a:t>
            </a:r>
            <a:r>
              <a:rPr lang="en-US" sz="2500" b="1" dirty="0" err="1" smtClean="0">
                <a:latin typeface="ML-Aathira" pitchFamily="82" charset="0"/>
              </a:rPr>
              <a:t>ssZhZm</a:t>
            </a:r>
            <a:r>
              <a:rPr lang="en-US" sz="2500" b="1" dirty="0" smtClean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ssewKnI</a:t>
            </a:r>
            <a:r>
              <a:rPr lang="en-US" sz="2500" b="1" dirty="0" smtClean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tamjvSn¡cpXv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kXyw</a:t>
            </a:r>
            <a:r>
              <a:rPr lang="en-US" sz="2500" b="1" dirty="0" smtClean="0">
                <a:latin typeface="ML-Aathira" pitchFamily="82" charset="0"/>
              </a:rPr>
              <a:t> ]</a:t>
            </a:r>
            <a:r>
              <a:rPr lang="en-US" sz="2500" b="1" dirty="0" err="1" smtClean="0">
                <a:latin typeface="ML-Aathira" pitchFamily="82" charset="0"/>
              </a:rPr>
              <a:t>dbpI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Zm¼Xyhnip²n ]</a:t>
            </a:r>
            <a:r>
              <a:rPr lang="en-US" sz="2500" b="1" dirty="0" err="1" smtClean="0">
                <a:latin typeface="ML-Aathira" pitchFamily="82" charset="0"/>
              </a:rPr>
              <a:t>men¡pI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AhImianÃm¯Xv</a:t>
            </a:r>
            <a:r>
              <a:rPr lang="en-US" sz="2500" b="1" dirty="0" smtClean="0">
                <a:latin typeface="ML-Aathira" pitchFamily="82" charset="0"/>
              </a:rPr>
              <a:t>  B{</a:t>
            </a:r>
            <a:r>
              <a:rPr lang="en-US" sz="2500" b="1" dirty="0" err="1" smtClean="0">
                <a:latin typeface="ML-Aathira" pitchFamily="82" charset="0"/>
              </a:rPr>
              <a:t>Kln¡cpXv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t{</a:t>
            </a:r>
            <a:r>
              <a:rPr lang="en-US" sz="2500" b="1" dirty="0" err="1" smtClean="0">
                <a:latin typeface="ML-Aathira" pitchFamily="82" charset="0"/>
              </a:rPr>
              <a:t>ijvTamb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Iev</a:t>
            </a:r>
            <a:r>
              <a:rPr lang="en-US" sz="2500" b="1" dirty="0" smtClean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Xncpk`bpsS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Iev</a:t>
            </a:r>
            <a:r>
              <a:rPr lang="en-US" sz="2500" b="1" dirty="0" smtClean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a\</a:t>
            </a:r>
            <a:r>
              <a:rPr lang="en-US" sz="2500" b="1" dirty="0" err="1" smtClean="0">
                <a:latin typeface="ML-Aathira" pitchFamily="82" charset="0"/>
              </a:rPr>
              <a:t>xkm£n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cq</a:t>
            </a:r>
            <a:r>
              <a:rPr lang="en-US" sz="2500" b="1" dirty="0" smtClean="0">
                <a:latin typeface="ML-Aathira" pitchFamily="82" charset="0"/>
              </a:rPr>
              <a:t>]</a:t>
            </a:r>
            <a:r>
              <a:rPr lang="en-US" sz="2500" b="1" dirty="0" err="1" smtClean="0">
                <a:latin typeface="ML-Aathira" pitchFamily="82" charset="0"/>
              </a:rPr>
              <a:t>nIcWw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kphntij</a:t>
            </a:r>
            <a:r>
              <a:rPr lang="en-US" sz="2500" b="1" dirty="0" smtClean="0">
                <a:latin typeface="ML-Aathira" pitchFamily="82" charset="0"/>
              </a:rPr>
              <a:t> `</a:t>
            </a:r>
            <a:r>
              <a:rPr lang="en-US" sz="2500" b="1" dirty="0" err="1" smtClean="0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Zm</a:t>
            </a:r>
            <a:r>
              <a:rPr lang="en-US" sz="4500" dirty="0">
                <a:latin typeface="ML-Aathira" pitchFamily="82" charset="0"/>
              </a:rPr>
              <a:t>\</a:t>
            </a:r>
            <a:r>
              <a:rPr lang="en-US" sz="4500" dirty="0" err="1">
                <a:latin typeface="ML-Aathira" pitchFamily="82" charset="0"/>
              </a:rPr>
              <a:t>ntbÂ</a:t>
            </a:r>
            <a:r>
              <a:rPr lang="en-US" sz="4500" dirty="0">
                <a:latin typeface="ML-Aathira" pitchFamily="82" charset="0"/>
              </a:rPr>
              <a:t>. 3:1þ30)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</a:t>
            </a:r>
            <a:r>
              <a:rPr lang="en-US" sz="4500" b="1">
                <a:solidFill>
                  <a:srgbClr val="FF0066"/>
                </a:solidFill>
                <a:latin typeface="ML-Aathira" pitchFamily="82" charset="0"/>
              </a:rPr>
              <a:t>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ssZhamb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IÀ¯m-hns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 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qÀ®-lr-Z-b-t¯m-Spw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,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qÀ®-ßm-thm-Spw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, 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qÀW-a-\-tÊm-Spw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,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qÀ®-i-àn-tbmSpw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IqsS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kvt\ln-¡pI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(aÀt¡m.12.30).</a:t>
            </a:r>
            <a:endParaRPr lang="en-US" sz="3000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rgbClr val="180216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IpÀ_m\bnÂ</a:t>
            </a:r>
            <a:r>
              <a:rPr lang="en-AU" sz="3000" b="1" dirty="0">
                <a:solidFill>
                  <a:srgbClr val="18021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kPohambn</a:t>
            </a:r>
            <a:r>
              <a:rPr lang="en-AU" sz="3000" b="1" dirty="0">
                <a:solidFill>
                  <a:srgbClr val="180216"/>
                </a:solidFill>
                <a:latin typeface="ML-Aathira" pitchFamily="82" charset="0"/>
              </a:rPr>
              <a:t> ]¦</a:t>
            </a:r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ptNÀ¶psIm­v</a:t>
            </a:r>
            <a:endParaRPr lang="en-AU" sz="3000" b="1" dirty="0">
              <a:solidFill>
                <a:srgbClr val="180216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180216"/>
                </a:solidFill>
                <a:latin typeface="ML-Aathira" pitchFamily="82" charset="0"/>
              </a:rPr>
              <a:t>Rm³ </a:t>
            </a:r>
            <a:r>
              <a:rPr lang="en-US" sz="3000" b="1" dirty="0" err="1">
                <a:solidFill>
                  <a:srgbClr val="180216"/>
                </a:solidFill>
                <a:latin typeface="ML-Aathira" pitchFamily="82" charset="0"/>
              </a:rPr>
              <a:t>ssZhs</a:t>
            </a:r>
            <a:r>
              <a:rPr lang="en-US" sz="3000" b="1" dirty="0">
                <a:solidFill>
                  <a:srgbClr val="180216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rgbClr val="180216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rgbClr val="180216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180216"/>
                </a:solidFill>
                <a:latin typeface="ML-Aathira" pitchFamily="82" charset="0"/>
              </a:rPr>
              <a:t>n¡pw</a:t>
            </a:r>
            <a:r>
              <a:rPr lang="en-US" sz="3000" b="1" dirty="0">
                <a:solidFill>
                  <a:srgbClr val="180216"/>
                </a:solidFill>
                <a:latin typeface="ML-Aathira" pitchFamily="82" charset="0"/>
              </a:rPr>
              <a:t>.</a:t>
            </a:r>
            <a:endParaRPr lang="en-AU" sz="3000" b="1" dirty="0">
              <a:solidFill>
                <a:srgbClr val="18021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7526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IÀ¯mhmb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ssZhw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5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2514600"/>
            <a:ext cx="5791200" cy="43434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6" name="Picture 2" descr="E:\NEW POWER POINT 2013\class 3 bit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304800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eb photo\class 7\10.jpg"/>
          <p:cNvPicPr>
            <a:picLocks noChangeAspect="1" noChangeArrowheads="1"/>
          </p:cNvPicPr>
          <p:nvPr/>
        </p:nvPicPr>
        <p:blipFill>
          <a:blip r:embed="rId2"/>
          <a:srcRect l="3849" t="8718" r="3769" b="7698"/>
          <a:stretch>
            <a:fillRect/>
          </a:stretch>
        </p:blipFill>
        <p:spPr bwMode="auto">
          <a:xfrm>
            <a:off x="1134979" y="2932338"/>
            <a:ext cx="6942221" cy="39256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457200"/>
            <a:ext cx="8153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latin typeface="ML-Aathira" pitchFamily="82" charset="0"/>
              </a:rPr>
              <a:t>H¶mas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]\: 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C{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kmtbte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tIÄ¡pI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! \½psS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IÀ¯mhmWv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GI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IÀ¯mhv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\o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IÀ¯mhns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qÀ®lrZbt¯mSpw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qÀ®ßmthmSpw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qÀ®a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tÊmSpw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qÀ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®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iàntbmSpw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IqsS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ln¡Ww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aÀt¡m</a:t>
            </a:r>
            <a:r>
              <a:rPr lang="en-US" sz="3000" dirty="0">
                <a:latin typeface="ML-Aathira" pitchFamily="82" charset="0"/>
              </a:rPr>
              <a:t> 12:30).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52600" y="2018943"/>
            <a:ext cx="5638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H¶mw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amWw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H¶mw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amW¯ns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Xn-cmb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·-IÄ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ssZhnI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pWy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-§Ä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ssZhmcm-[\ \½psS ISa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hnip-²-tcm-SpÅ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hW¡w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0" y="457200"/>
            <a:ext cx="7924800" cy="31242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H¶mw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amWw</a:t>
            </a:r>
            <a:endParaRPr lang="en-AU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Xm³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tXyIambn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sXcsªSp¯p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]men¨ C{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kmtbÂP\Xbv¡v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-as¯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CXm-bn-cp¶pþ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ASn-a-¯-¯nsâ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`h-\-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CuPn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vXnÂ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n¶v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\ns¶ ]pd-¯p-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sIm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-­p-h¶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Rm\mWv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ssZh-amb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IÀ¯m-hv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Rm\-ÃmsX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thsd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tZh-·mÀ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\n\¡v D­m-I-cp-Xv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(]pd 20:2-þ3)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class 7\6a00e55043abd0883401287733c683970c-800w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429000"/>
            <a:ext cx="7908327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asphemy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4038600"/>
            <a:ext cx="4648200" cy="281940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0" y="381000"/>
            <a:ext cx="79248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H¶mw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amW¯ns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Xn-cmb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·-IÄ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GI-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am-{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Xta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hniz-kn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A\y-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-h-·m-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scbpw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{K-l-§-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-[n-¡-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cpXv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F¶-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nco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iz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-c-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hmZw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AØn-Xzs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XÅn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-¡-f-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ntj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-[n-¡p-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nco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dol worship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2533256"/>
            <a:ext cx="5791200" cy="4324744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381000"/>
            <a:ext cx="7924800" cy="3352800"/>
          </a:xfrm>
        </p:spPr>
        <p:txBody>
          <a:bodyPr>
            <a:normAutofit/>
          </a:bodyPr>
          <a:lstStyle/>
          <a:p>
            <a:pPr algn="ctr"/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{K-lm-cm-[\</a:t>
            </a:r>
          </a:p>
          <a:p>
            <a:pPr algn="just"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  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kjvSm-hmb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-¯n\p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krjvSn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¨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hkvXp-¡-sfsbm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hyàn-I-tftbm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IcpXn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-[n-¡p-¶-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{K-lm-cm-[-\.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tchcraf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2886398"/>
            <a:ext cx="6934199" cy="399304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457200"/>
            <a:ext cx="7924800" cy="2514600"/>
          </a:xfrm>
        </p:spPr>
        <p:txBody>
          <a:bodyPr>
            <a:normAutofit lnSpcReduction="10000"/>
          </a:bodyPr>
          <a:lstStyle/>
          <a:p>
            <a:pPr algn="ctr"/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a{´-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hmZw</a:t>
            </a:r>
            <a:endParaRPr lang="en-AU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ZpjvS-i-àn-Isf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B{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i-bn¨v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uXn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-I-t\-«-§Ä D­m-¡m-t\m,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aäp-Å-hÀ¡v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hcp-¯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\m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th­n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IÀ½-§-fmWv a{´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hm-Zw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IqtSm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£p{Z-{]-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XpS-§n-bh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3000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2619</TotalTime>
  <Words>761</Words>
  <Application>Microsoft Office PowerPoint</Application>
  <PresentationFormat>On-screen Show (4:3)</PresentationFormat>
  <Paragraphs>93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300</cp:revision>
  <dcterms:created xsi:type="dcterms:W3CDTF">2013-05-21T03:50:53Z</dcterms:created>
  <dcterms:modified xsi:type="dcterms:W3CDTF">2013-10-09T06:33:59Z</dcterms:modified>
</cp:coreProperties>
</file>